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7102475" cy="10233025"/>
  <p:defaultTextStyle>
    <a:defPPr>
      <a:defRPr lang="de-DE"/>
    </a:defPPr>
    <a:lvl1pPr algn="l" rtl="0" eaLnBrk="0" fontAlgn="base" hangingPunct="0">
      <a:spcBef>
        <a:spcPct val="0"/>
      </a:spcBef>
      <a:spcAft>
        <a:spcPct val="0"/>
      </a:spcAft>
      <a:defRPr sz="78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7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78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78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7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7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7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7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7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 d="100"/>
          <a:sy n="13" d="100"/>
        </p:scale>
        <p:origin x="2635" y="134"/>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1" hangingPunct="1">
              <a:defRPr sz="1300"/>
            </a:lvl1pPr>
          </a:lstStyle>
          <a:p>
            <a:pPr>
              <a:defRPr/>
            </a:pPr>
            <a:endParaRPr lang="de-DE" altLang="de-DE"/>
          </a:p>
        </p:txBody>
      </p:sp>
      <p:sp>
        <p:nvSpPr>
          <p:cNvPr id="5123" name="Rectangle 3"/>
          <p:cNvSpPr>
            <a:spLocks noGrp="1" noChangeArrowheads="1"/>
          </p:cNvSpPr>
          <p:nvPr>
            <p:ph type="dt" sz="quarter" idx="1"/>
          </p:nvPr>
        </p:nvSpPr>
        <p:spPr bwMode="auto">
          <a:xfrm>
            <a:off x="4022725"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1" hangingPunct="1">
              <a:defRPr sz="1300"/>
            </a:lvl1pPr>
          </a:lstStyle>
          <a:p>
            <a:pPr>
              <a:defRPr/>
            </a:pPr>
            <a:endParaRPr lang="de-DE" altLang="de-DE"/>
          </a:p>
        </p:txBody>
      </p:sp>
      <p:sp>
        <p:nvSpPr>
          <p:cNvPr id="5124" name="Rectangle 4"/>
          <p:cNvSpPr>
            <a:spLocks noGrp="1" noChangeArrowheads="1"/>
          </p:cNvSpPr>
          <p:nvPr>
            <p:ph type="ftr" sz="quarter" idx="2"/>
          </p:nvPr>
        </p:nvSpPr>
        <p:spPr bwMode="auto">
          <a:xfrm>
            <a:off x="0"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1" hangingPunct="1">
              <a:defRPr sz="1300"/>
            </a:lvl1pPr>
          </a:lstStyle>
          <a:p>
            <a:pPr>
              <a:defRPr/>
            </a:pPr>
            <a:endParaRPr lang="de-DE" altLang="de-DE"/>
          </a:p>
        </p:txBody>
      </p:sp>
      <p:sp>
        <p:nvSpPr>
          <p:cNvPr id="5125" name="Rectangle 5"/>
          <p:cNvSpPr>
            <a:spLocks noGrp="1" noChangeArrowheads="1"/>
          </p:cNvSpPr>
          <p:nvPr>
            <p:ph type="sldNum" sz="quarter" idx="3"/>
          </p:nvPr>
        </p:nvSpPr>
        <p:spPr bwMode="auto">
          <a:xfrm>
            <a:off x="4022725"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1" hangingPunct="1">
              <a:defRPr sz="1300"/>
            </a:lvl1pPr>
          </a:lstStyle>
          <a:p>
            <a:pPr>
              <a:defRPr/>
            </a:pPr>
            <a:fld id="{4513EDE5-8A16-4710-80C2-F1DBB7D8C0DC}" type="slidenum">
              <a:rPr lang="de-DE" altLang="de-DE"/>
              <a:pPr>
                <a:defRPr/>
              </a:pPr>
              <a:t>‹#›</a:t>
            </a:fld>
            <a:endParaRPr lang="de-DE" altLang="de-DE"/>
          </a:p>
        </p:txBody>
      </p:sp>
    </p:spTree>
    <p:extLst>
      <p:ext uri="{BB962C8B-B14F-4D97-AF65-F5344CB8AC3E}">
        <p14:creationId xmlns:p14="http://schemas.microsoft.com/office/powerpoint/2010/main" val="536726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1" hangingPunct="1">
              <a:defRPr sz="1300"/>
            </a:lvl1pPr>
          </a:lstStyle>
          <a:p>
            <a:pPr>
              <a:defRPr/>
            </a:pPr>
            <a:endParaRPr lang="de-DE" altLang="de-DE"/>
          </a:p>
        </p:txBody>
      </p:sp>
      <p:sp>
        <p:nvSpPr>
          <p:cNvPr id="4099" name="Rectangle 3"/>
          <p:cNvSpPr>
            <a:spLocks noGrp="1" noChangeArrowheads="1"/>
          </p:cNvSpPr>
          <p:nvPr>
            <p:ph type="dt" idx="1"/>
          </p:nvPr>
        </p:nvSpPr>
        <p:spPr bwMode="auto">
          <a:xfrm>
            <a:off x="4022725"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1" hangingPunct="1">
              <a:defRPr sz="1300"/>
            </a:lvl1pPr>
          </a:lstStyle>
          <a:p>
            <a:pPr>
              <a:defRPr/>
            </a:pPr>
            <a:endParaRPr lang="de-DE" altLang="de-DE"/>
          </a:p>
        </p:txBody>
      </p:sp>
      <p:sp>
        <p:nvSpPr>
          <p:cNvPr id="2052" name="Rectangle 4"/>
          <p:cNvSpPr>
            <a:spLocks noGrp="1" noRot="1" noChangeAspect="1" noChangeArrowheads="1" noTextEdit="1"/>
          </p:cNvSpPr>
          <p:nvPr>
            <p:ph type="sldImg" idx="2"/>
          </p:nvPr>
        </p:nvSpPr>
        <p:spPr bwMode="auto">
          <a:xfrm>
            <a:off x="2195513" y="768350"/>
            <a:ext cx="271145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9613" y="4860925"/>
            <a:ext cx="568325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02" name="Rectangle 6"/>
          <p:cNvSpPr>
            <a:spLocks noGrp="1" noChangeArrowheads="1"/>
          </p:cNvSpPr>
          <p:nvPr>
            <p:ph type="ftr" sz="quarter" idx="4"/>
          </p:nvPr>
        </p:nvSpPr>
        <p:spPr bwMode="auto">
          <a:xfrm>
            <a:off x="0"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1" hangingPunct="1">
              <a:defRPr sz="1300"/>
            </a:lvl1pPr>
          </a:lstStyle>
          <a:p>
            <a:pPr>
              <a:defRPr/>
            </a:pPr>
            <a:endParaRPr lang="de-DE" altLang="de-DE"/>
          </a:p>
        </p:txBody>
      </p:sp>
      <p:sp>
        <p:nvSpPr>
          <p:cNvPr id="4103" name="Rectangle 7"/>
          <p:cNvSpPr>
            <a:spLocks noGrp="1" noChangeArrowheads="1"/>
          </p:cNvSpPr>
          <p:nvPr>
            <p:ph type="sldNum" sz="quarter" idx="5"/>
          </p:nvPr>
        </p:nvSpPr>
        <p:spPr bwMode="auto">
          <a:xfrm>
            <a:off x="4022725"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1" hangingPunct="1">
              <a:defRPr sz="1300"/>
            </a:lvl1pPr>
          </a:lstStyle>
          <a:p>
            <a:pPr>
              <a:defRPr/>
            </a:pPr>
            <a:fld id="{EC7E6C2D-D1E5-4F19-9AF1-25393AD36791}" type="slidenum">
              <a:rPr lang="de-DE" altLang="de-DE"/>
              <a:pPr>
                <a:defRPr/>
              </a:pPr>
              <a:t>‹#›</a:t>
            </a:fld>
            <a:endParaRPr lang="de-DE" altLang="de-DE"/>
          </a:p>
        </p:txBody>
      </p:sp>
    </p:spTree>
    <p:extLst>
      <p:ext uri="{BB962C8B-B14F-4D97-AF65-F5344CB8AC3E}">
        <p14:creationId xmlns:p14="http://schemas.microsoft.com/office/powerpoint/2010/main" val="2671349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784600" y="7005638"/>
            <a:ext cx="22710775" cy="1490345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3784600" y="22483763"/>
            <a:ext cx="22710775" cy="10336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65B7D00D-230C-4F48-B0DB-71734273688E}" type="slidenum">
              <a:rPr lang="de-DE" altLang="de-DE"/>
              <a:pPr>
                <a:defRPr/>
              </a:pPr>
              <a:t>‹#›</a:t>
            </a:fld>
            <a:endParaRPr lang="de-DE" altLang="de-DE"/>
          </a:p>
        </p:txBody>
      </p:sp>
    </p:spTree>
    <p:extLst>
      <p:ext uri="{BB962C8B-B14F-4D97-AF65-F5344CB8AC3E}">
        <p14:creationId xmlns:p14="http://schemas.microsoft.com/office/powerpoint/2010/main" val="291397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D3313D1F-6FCE-4703-B0CB-3CA037FFDED4}" type="slidenum">
              <a:rPr lang="de-DE" altLang="de-DE"/>
              <a:pPr>
                <a:defRPr/>
              </a:pPr>
              <a:t>‹#›</a:t>
            </a:fld>
            <a:endParaRPr lang="de-DE" altLang="de-DE"/>
          </a:p>
        </p:txBody>
      </p:sp>
    </p:spTree>
    <p:extLst>
      <p:ext uri="{BB962C8B-B14F-4D97-AF65-F5344CB8AC3E}">
        <p14:creationId xmlns:p14="http://schemas.microsoft.com/office/powerpoint/2010/main" val="268628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3538" y="1714500"/>
            <a:ext cx="6811962" cy="36525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514475" y="1714500"/>
            <a:ext cx="20286663" cy="36525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71330244-BAFE-4DC4-99B6-C597282B593E}" type="slidenum">
              <a:rPr lang="de-DE" altLang="de-DE"/>
              <a:pPr>
                <a:defRPr/>
              </a:pPr>
              <a:t>‹#›</a:t>
            </a:fld>
            <a:endParaRPr lang="de-DE" altLang="de-DE"/>
          </a:p>
        </p:txBody>
      </p:sp>
    </p:spTree>
    <p:extLst>
      <p:ext uri="{BB962C8B-B14F-4D97-AF65-F5344CB8AC3E}">
        <p14:creationId xmlns:p14="http://schemas.microsoft.com/office/powerpoint/2010/main" val="378035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3FBECBD1-9D6F-4583-8711-02CE4B1770D5}" type="slidenum">
              <a:rPr lang="de-DE" altLang="de-DE"/>
              <a:pPr>
                <a:defRPr/>
              </a:pPr>
              <a:t>‹#›</a:t>
            </a:fld>
            <a:endParaRPr lang="de-DE" altLang="de-DE"/>
          </a:p>
        </p:txBody>
      </p:sp>
    </p:spTree>
    <p:extLst>
      <p:ext uri="{BB962C8B-B14F-4D97-AF65-F5344CB8AC3E}">
        <p14:creationId xmlns:p14="http://schemas.microsoft.com/office/powerpoint/2010/main" val="224515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065338" y="10672763"/>
            <a:ext cx="26117550" cy="1780698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2065338" y="28648025"/>
            <a:ext cx="26117550" cy="93646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p:cNvSpPr>
            <a:spLocks noGrp="1" noChangeArrowheads="1"/>
          </p:cNvSpPr>
          <p:nvPr>
            <p:ph type="sldNum" sz="quarter" idx="12"/>
          </p:nvPr>
        </p:nvSpPr>
        <p:spPr>
          <a:ln/>
        </p:spPr>
        <p:txBody>
          <a:bodyPr/>
          <a:lstStyle>
            <a:lvl1pPr>
              <a:defRPr/>
            </a:lvl1pPr>
          </a:lstStyle>
          <a:p>
            <a:pPr>
              <a:defRPr/>
            </a:pPr>
            <a:fld id="{716FE9D8-660C-4FF3-9E02-A581CF5AC114}" type="slidenum">
              <a:rPr lang="de-DE" altLang="de-DE"/>
              <a:pPr>
                <a:defRPr/>
              </a:pPr>
              <a:t>‹#›</a:t>
            </a:fld>
            <a:endParaRPr lang="de-DE" altLang="de-DE"/>
          </a:p>
        </p:txBody>
      </p:sp>
    </p:spTree>
    <p:extLst>
      <p:ext uri="{BB962C8B-B14F-4D97-AF65-F5344CB8AC3E}">
        <p14:creationId xmlns:p14="http://schemas.microsoft.com/office/powerpoint/2010/main" val="170126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514475" y="9988550"/>
            <a:ext cx="13549313" cy="282511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15216188" y="9988550"/>
            <a:ext cx="13549312" cy="282511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DB1584EA-808D-4026-9F43-4A3D3D08D442}" type="slidenum">
              <a:rPr lang="de-DE" altLang="de-DE"/>
              <a:pPr>
                <a:defRPr/>
              </a:pPr>
              <a:t>‹#›</a:t>
            </a:fld>
            <a:endParaRPr lang="de-DE" altLang="de-DE"/>
          </a:p>
        </p:txBody>
      </p:sp>
    </p:spTree>
    <p:extLst>
      <p:ext uri="{BB962C8B-B14F-4D97-AF65-F5344CB8AC3E}">
        <p14:creationId xmlns:p14="http://schemas.microsoft.com/office/powerpoint/2010/main" val="71321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085975" y="2279650"/>
            <a:ext cx="26115963" cy="8274050"/>
          </a:xfrm>
        </p:spPr>
        <p:txBody>
          <a:bodyPr/>
          <a:lstStyle/>
          <a:p>
            <a:r>
              <a:rPr lang="de-DE"/>
              <a:t>Titelmasterformat durch Klicken bearbeiten</a:t>
            </a:r>
          </a:p>
        </p:txBody>
      </p:sp>
      <p:sp>
        <p:nvSpPr>
          <p:cNvPr id="3" name="Textplatzhalter 2"/>
          <p:cNvSpPr>
            <a:spLocks noGrp="1"/>
          </p:cNvSpPr>
          <p:nvPr>
            <p:ph type="body" idx="1"/>
          </p:nvPr>
        </p:nvSpPr>
        <p:spPr>
          <a:xfrm>
            <a:off x="2085975" y="10493375"/>
            <a:ext cx="128095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2085975" y="15636875"/>
            <a:ext cx="12809538" cy="229997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5328900" y="10493375"/>
            <a:ext cx="128730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15328900" y="15636875"/>
            <a:ext cx="12873038" cy="229997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p:cNvSpPr>
            <a:spLocks noGrp="1" noChangeArrowheads="1"/>
          </p:cNvSpPr>
          <p:nvPr>
            <p:ph type="sldNum" sz="quarter" idx="12"/>
          </p:nvPr>
        </p:nvSpPr>
        <p:spPr>
          <a:ln/>
        </p:spPr>
        <p:txBody>
          <a:bodyPr/>
          <a:lstStyle>
            <a:lvl1pPr>
              <a:defRPr/>
            </a:lvl1pPr>
          </a:lstStyle>
          <a:p>
            <a:pPr>
              <a:defRPr/>
            </a:pPr>
            <a:fld id="{9D152685-D1DD-485E-ACE4-80A074E687DE}" type="slidenum">
              <a:rPr lang="de-DE" altLang="de-DE"/>
              <a:pPr>
                <a:defRPr/>
              </a:pPr>
              <a:t>‹#›</a:t>
            </a:fld>
            <a:endParaRPr lang="de-DE" altLang="de-DE"/>
          </a:p>
        </p:txBody>
      </p:sp>
    </p:spTree>
    <p:extLst>
      <p:ext uri="{BB962C8B-B14F-4D97-AF65-F5344CB8AC3E}">
        <p14:creationId xmlns:p14="http://schemas.microsoft.com/office/powerpoint/2010/main" val="271484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p:cNvSpPr>
            <a:spLocks noGrp="1" noChangeArrowheads="1"/>
          </p:cNvSpPr>
          <p:nvPr>
            <p:ph type="sldNum" sz="quarter" idx="12"/>
          </p:nvPr>
        </p:nvSpPr>
        <p:spPr>
          <a:ln/>
        </p:spPr>
        <p:txBody>
          <a:bodyPr/>
          <a:lstStyle>
            <a:lvl1pPr>
              <a:defRPr/>
            </a:lvl1pPr>
          </a:lstStyle>
          <a:p>
            <a:pPr>
              <a:defRPr/>
            </a:pPr>
            <a:fld id="{BF295402-2A26-4F89-A283-2A0AB4B617FC}" type="slidenum">
              <a:rPr lang="de-DE" altLang="de-DE"/>
              <a:pPr>
                <a:defRPr/>
              </a:pPr>
              <a:t>‹#›</a:t>
            </a:fld>
            <a:endParaRPr lang="de-DE" altLang="de-DE"/>
          </a:p>
        </p:txBody>
      </p:sp>
    </p:spTree>
    <p:extLst>
      <p:ext uri="{BB962C8B-B14F-4D97-AF65-F5344CB8AC3E}">
        <p14:creationId xmlns:p14="http://schemas.microsoft.com/office/powerpoint/2010/main" val="42119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p:cNvSpPr>
            <a:spLocks noGrp="1" noChangeArrowheads="1"/>
          </p:cNvSpPr>
          <p:nvPr>
            <p:ph type="sldNum" sz="quarter" idx="12"/>
          </p:nvPr>
        </p:nvSpPr>
        <p:spPr>
          <a:ln/>
        </p:spPr>
        <p:txBody>
          <a:bodyPr/>
          <a:lstStyle>
            <a:lvl1pPr>
              <a:defRPr/>
            </a:lvl1pPr>
          </a:lstStyle>
          <a:p>
            <a:pPr>
              <a:defRPr/>
            </a:pPr>
            <a:fld id="{141DBB8F-9AAD-4BEA-9F1B-3153FF10BCFD}" type="slidenum">
              <a:rPr lang="de-DE" altLang="de-DE"/>
              <a:pPr>
                <a:defRPr/>
              </a:pPr>
              <a:t>‹#›</a:t>
            </a:fld>
            <a:endParaRPr lang="de-DE" altLang="de-DE"/>
          </a:p>
        </p:txBody>
      </p:sp>
    </p:spTree>
    <p:extLst>
      <p:ext uri="{BB962C8B-B14F-4D97-AF65-F5344CB8AC3E}">
        <p14:creationId xmlns:p14="http://schemas.microsoft.com/office/powerpoint/2010/main" val="302692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085975" y="2854325"/>
            <a:ext cx="9766300" cy="998855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12873038" y="6164263"/>
            <a:ext cx="15328900" cy="30421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D7CA1170-F229-4D4E-87DF-C614C2A14931}" type="slidenum">
              <a:rPr lang="de-DE" altLang="de-DE"/>
              <a:pPr>
                <a:defRPr/>
              </a:pPr>
              <a:t>‹#›</a:t>
            </a:fld>
            <a:endParaRPr lang="de-DE" altLang="de-DE"/>
          </a:p>
        </p:txBody>
      </p:sp>
    </p:spTree>
    <p:extLst>
      <p:ext uri="{BB962C8B-B14F-4D97-AF65-F5344CB8AC3E}">
        <p14:creationId xmlns:p14="http://schemas.microsoft.com/office/powerpoint/2010/main" val="50849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085975" y="2854325"/>
            <a:ext cx="9766300" cy="998855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12873038" y="6164263"/>
            <a:ext cx="15328900" cy="304212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p:cNvSpPr>
            <a:spLocks noGrp="1" noChangeArrowheads="1"/>
          </p:cNvSpPr>
          <p:nvPr>
            <p:ph type="sldNum" sz="quarter" idx="12"/>
          </p:nvPr>
        </p:nvSpPr>
        <p:spPr>
          <a:ln/>
        </p:spPr>
        <p:txBody>
          <a:bodyPr/>
          <a:lstStyle>
            <a:lvl1pPr>
              <a:defRPr/>
            </a:lvl1pPr>
          </a:lstStyle>
          <a:p>
            <a:pPr>
              <a:defRPr/>
            </a:pPr>
            <a:fld id="{4BFE1A9B-FB31-4694-A2B2-BE0E6FA49B57}" type="slidenum">
              <a:rPr lang="de-DE" altLang="de-DE"/>
              <a:pPr>
                <a:defRPr/>
              </a:pPr>
              <a:t>‹#›</a:t>
            </a:fld>
            <a:endParaRPr lang="de-DE" altLang="de-DE"/>
          </a:p>
        </p:txBody>
      </p:sp>
    </p:spTree>
    <p:extLst>
      <p:ext uri="{BB962C8B-B14F-4D97-AF65-F5344CB8AC3E}">
        <p14:creationId xmlns:p14="http://schemas.microsoft.com/office/powerpoint/2010/main" val="67895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8660" tIns="199330" rIns="398660" bIns="199330" numCol="1" anchor="ctr" anchorCtr="0" compatLnSpc="1">
            <a:prstTxWarp prst="textNoShape">
              <a:avLst/>
            </a:prstTxWarp>
          </a:bodyPr>
          <a:lstStyle/>
          <a:p>
            <a:pPr lvl="0"/>
            <a:r>
              <a:rPr lang="de-DE" altLang="de-DE"/>
              <a:t>Titelmasterformat durch Klicken bearbeiten</a:t>
            </a:r>
          </a:p>
        </p:txBody>
      </p:sp>
      <p:sp>
        <p:nvSpPr>
          <p:cNvPr id="1027" name="Rectangle 3"/>
          <p:cNvSpPr>
            <a:spLocks noGrp="1" noChangeArrowheads="1"/>
          </p:cNvSpPr>
          <p:nvPr>
            <p:ph type="body" idx="1"/>
          </p:nvPr>
        </p:nvSpPr>
        <p:spPr bwMode="auto">
          <a:xfrm>
            <a:off x="1514475" y="9988550"/>
            <a:ext cx="27251025" cy="2825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8660" tIns="199330" rIns="398660" bIns="19933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p:cNvSpPr>
            <a:spLocks noGrp="1" noChangeArrowheads="1"/>
          </p:cNvSpPr>
          <p:nvPr>
            <p:ph type="dt" sz="half" idx="2"/>
          </p:nvPr>
        </p:nvSpPr>
        <p:spPr bwMode="auto">
          <a:xfrm>
            <a:off x="1514475" y="38981063"/>
            <a:ext cx="7064375" cy="297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8660" tIns="199330" rIns="398660" bIns="199330" numCol="1" anchor="t" anchorCtr="0" compatLnSpc="1">
            <a:prstTxWarp prst="textNoShape">
              <a:avLst/>
            </a:prstTxWarp>
          </a:bodyPr>
          <a:lstStyle>
            <a:lvl1pPr defTabSz="3986213" eaLnBrk="1" hangingPunct="1">
              <a:defRPr sz="6100"/>
            </a:lvl1pPr>
          </a:lstStyle>
          <a:p>
            <a:pPr>
              <a:defRPr/>
            </a:pPr>
            <a:endParaRPr lang="de-DE" altLang="de-DE"/>
          </a:p>
        </p:txBody>
      </p:sp>
      <p:sp>
        <p:nvSpPr>
          <p:cNvPr id="1029" name="Rectangle 5"/>
          <p:cNvSpPr>
            <a:spLocks noGrp="1" noChangeArrowheads="1"/>
          </p:cNvSpPr>
          <p:nvPr>
            <p:ph type="ftr" sz="quarter" idx="3"/>
          </p:nvPr>
        </p:nvSpPr>
        <p:spPr bwMode="auto">
          <a:xfrm>
            <a:off x="10345738" y="38981063"/>
            <a:ext cx="9588500" cy="297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8660" tIns="199330" rIns="398660" bIns="199330" numCol="1" anchor="t" anchorCtr="0" compatLnSpc="1">
            <a:prstTxWarp prst="textNoShape">
              <a:avLst/>
            </a:prstTxWarp>
          </a:bodyPr>
          <a:lstStyle>
            <a:lvl1pPr algn="ctr" defTabSz="3986213" eaLnBrk="1" hangingPunct="1">
              <a:defRPr sz="6100"/>
            </a:lvl1pPr>
          </a:lstStyle>
          <a:p>
            <a:pPr>
              <a:defRPr/>
            </a:pPr>
            <a:endParaRPr lang="de-DE" altLang="de-DE"/>
          </a:p>
        </p:txBody>
      </p:sp>
      <p:sp>
        <p:nvSpPr>
          <p:cNvPr id="1030" name="Rectangle 6"/>
          <p:cNvSpPr>
            <a:spLocks noGrp="1" noChangeArrowheads="1"/>
          </p:cNvSpPr>
          <p:nvPr>
            <p:ph type="sldNum" sz="quarter" idx="4"/>
          </p:nvPr>
        </p:nvSpPr>
        <p:spPr bwMode="auto">
          <a:xfrm>
            <a:off x="21701125" y="38981063"/>
            <a:ext cx="7064375" cy="297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8660" tIns="199330" rIns="398660" bIns="199330" numCol="1" anchor="t" anchorCtr="0" compatLnSpc="1">
            <a:prstTxWarp prst="textNoShape">
              <a:avLst/>
            </a:prstTxWarp>
          </a:bodyPr>
          <a:lstStyle>
            <a:lvl1pPr algn="r" defTabSz="3986213" eaLnBrk="1" hangingPunct="1">
              <a:defRPr sz="6100"/>
            </a:lvl1pPr>
          </a:lstStyle>
          <a:p>
            <a:pPr>
              <a:defRPr/>
            </a:pPr>
            <a:fld id="{B4B16E4B-9AA5-4B4D-9B8B-68F5C5B6EE7D}" type="slidenum">
              <a:rPr lang="de-DE" altLang="de-DE"/>
              <a:pPr>
                <a:defRPr/>
              </a:pPr>
              <a:t>‹#›</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86213" rtl="0" eaLnBrk="0" fontAlgn="base" hangingPunct="0">
        <a:spcBef>
          <a:spcPct val="0"/>
        </a:spcBef>
        <a:spcAft>
          <a:spcPct val="0"/>
        </a:spcAft>
        <a:defRPr sz="19200" kern="1200">
          <a:solidFill>
            <a:schemeClr val="tx2"/>
          </a:solidFill>
          <a:latin typeface="+mj-lt"/>
          <a:ea typeface="+mj-ea"/>
          <a:cs typeface="+mj-cs"/>
        </a:defRPr>
      </a:lvl1pPr>
      <a:lvl2pPr algn="ctr" defTabSz="3986213" rtl="0" eaLnBrk="0" fontAlgn="base" hangingPunct="0">
        <a:spcBef>
          <a:spcPct val="0"/>
        </a:spcBef>
        <a:spcAft>
          <a:spcPct val="0"/>
        </a:spcAft>
        <a:defRPr sz="19200">
          <a:solidFill>
            <a:schemeClr val="tx2"/>
          </a:solidFill>
          <a:latin typeface="Arial" panose="020B0604020202020204" pitchFamily="34" charset="0"/>
          <a:cs typeface="Arial" panose="020B0604020202020204" pitchFamily="34" charset="0"/>
        </a:defRPr>
      </a:lvl2pPr>
      <a:lvl3pPr algn="ctr" defTabSz="3986213" rtl="0" eaLnBrk="0" fontAlgn="base" hangingPunct="0">
        <a:spcBef>
          <a:spcPct val="0"/>
        </a:spcBef>
        <a:spcAft>
          <a:spcPct val="0"/>
        </a:spcAft>
        <a:defRPr sz="19200">
          <a:solidFill>
            <a:schemeClr val="tx2"/>
          </a:solidFill>
          <a:latin typeface="Arial" panose="020B0604020202020204" pitchFamily="34" charset="0"/>
          <a:cs typeface="Arial" panose="020B0604020202020204" pitchFamily="34" charset="0"/>
        </a:defRPr>
      </a:lvl3pPr>
      <a:lvl4pPr algn="ctr" defTabSz="3986213" rtl="0" eaLnBrk="0" fontAlgn="base" hangingPunct="0">
        <a:spcBef>
          <a:spcPct val="0"/>
        </a:spcBef>
        <a:spcAft>
          <a:spcPct val="0"/>
        </a:spcAft>
        <a:defRPr sz="19200">
          <a:solidFill>
            <a:schemeClr val="tx2"/>
          </a:solidFill>
          <a:latin typeface="Arial" panose="020B0604020202020204" pitchFamily="34" charset="0"/>
          <a:cs typeface="Arial" panose="020B0604020202020204" pitchFamily="34" charset="0"/>
        </a:defRPr>
      </a:lvl4pPr>
      <a:lvl5pPr algn="ctr" defTabSz="3986213" rtl="0" eaLnBrk="0" fontAlgn="base" hangingPunct="0">
        <a:spcBef>
          <a:spcPct val="0"/>
        </a:spcBef>
        <a:spcAft>
          <a:spcPct val="0"/>
        </a:spcAft>
        <a:defRPr sz="19200">
          <a:solidFill>
            <a:schemeClr val="tx2"/>
          </a:solidFill>
          <a:latin typeface="Arial" panose="020B0604020202020204" pitchFamily="34" charset="0"/>
          <a:cs typeface="Arial" panose="020B0604020202020204" pitchFamily="34" charset="0"/>
        </a:defRPr>
      </a:lvl5pPr>
      <a:lvl6pPr marL="457200" algn="ctr" defTabSz="3986213" rtl="0" fontAlgn="base">
        <a:spcBef>
          <a:spcPct val="0"/>
        </a:spcBef>
        <a:spcAft>
          <a:spcPct val="0"/>
        </a:spcAft>
        <a:defRPr sz="19200">
          <a:solidFill>
            <a:schemeClr val="tx2"/>
          </a:solidFill>
          <a:latin typeface="Arial" panose="020B0604020202020204" pitchFamily="34" charset="0"/>
          <a:cs typeface="Arial" panose="020B0604020202020204" pitchFamily="34" charset="0"/>
        </a:defRPr>
      </a:lvl6pPr>
      <a:lvl7pPr marL="914400" algn="ctr" defTabSz="3986213" rtl="0" fontAlgn="base">
        <a:spcBef>
          <a:spcPct val="0"/>
        </a:spcBef>
        <a:spcAft>
          <a:spcPct val="0"/>
        </a:spcAft>
        <a:defRPr sz="19200">
          <a:solidFill>
            <a:schemeClr val="tx2"/>
          </a:solidFill>
          <a:latin typeface="Arial" panose="020B0604020202020204" pitchFamily="34" charset="0"/>
          <a:cs typeface="Arial" panose="020B0604020202020204" pitchFamily="34" charset="0"/>
        </a:defRPr>
      </a:lvl7pPr>
      <a:lvl8pPr marL="1371600" algn="ctr" defTabSz="3986213" rtl="0" fontAlgn="base">
        <a:spcBef>
          <a:spcPct val="0"/>
        </a:spcBef>
        <a:spcAft>
          <a:spcPct val="0"/>
        </a:spcAft>
        <a:defRPr sz="19200">
          <a:solidFill>
            <a:schemeClr val="tx2"/>
          </a:solidFill>
          <a:latin typeface="Arial" panose="020B0604020202020204" pitchFamily="34" charset="0"/>
          <a:cs typeface="Arial" panose="020B0604020202020204" pitchFamily="34" charset="0"/>
        </a:defRPr>
      </a:lvl8pPr>
      <a:lvl9pPr marL="1828800" algn="ctr" defTabSz="3986213" rtl="0" fontAlgn="base">
        <a:spcBef>
          <a:spcPct val="0"/>
        </a:spcBef>
        <a:spcAft>
          <a:spcPct val="0"/>
        </a:spcAft>
        <a:defRPr sz="19200">
          <a:solidFill>
            <a:schemeClr val="tx2"/>
          </a:solidFill>
          <a:latin typeface="Arial" panose="020B0604020202020204" pitchFamily="34" charset="0"/>
          <a:cs typeface="Arial" panose="020B0604020202020204" pitchFamily="34" charset="0"/>
        </a:defRPr>
      </a:lvl9pPr>
    </p:titleStyle>
    <p:bodyStyle>
      <a:lvl1pPr marL="1495425" indent="-1495425" algn="l" defTabSz="3986213" rtl="0" eaLnBrk="0" fontAlgn="base" hangingPunct="0">
        <a:spcBef>
          <a:spcPct val="20000"/>
        </a:spcBef>
        <a:spcAft>
          <a:spcPct val="0"/>
        </a:spcAft>
        <a:buChar char="•"/>
        <a:defRPr sz="14000" kern="1200">
          <a:solidFill>
            <a:schemeClr val="tx1"/>
          </a:solidFill>
          <a:latin typeface="+mn-lt"/>
          <a:ea typeface="+mn-ea"/>
          <a:cs typeface="+mn-cs"/>
        </a:defRPr>
      </a:lvl1pPr>
      <a:lvl2pPr marL="3238500" indent="-1244600" algn="l" defTabSz="3986213" rtl="0" eaLnBrk="0" fontAlgn="base" hangingPunct="0">
        <a:spcBef>
          <a:spcPct val="20000"/>
        </a:spcBef>
        <a:spcAft>
          <a:spcPct val="0"/>
        </a:spcAft>
        <a:buChar char="–"/>
        <a:defRPr sz="12200" kern="1200">
          <a:solidFill>
            <a:schemeClr val="tx1"/>
          </a:solidFill>
          <a:latin typeface="+mn-lt"/>
          <a:ea typeface="+mn-ea"/>
          <a:cs typeface="+mn-cs"/>
        </a:defRPr>
      </a:lvl2pPr>
      <a:lvl3pPr marL="4983163" indent="-996950" algn="l" defTabSz="3986213" rtl="0" eaLnBrk="0" fontAlgn="base" hangingPunct="0">
        <a:spcBef>
          <a:spcPct val="20000"/>
        </a:spcBef>
        <a:spcAft>
          <a:spcPct val="0"/>
        </a:spcAft>
        <a:buChar char="•"/>
        <a:defRPr sz="10500" kern="1200">
          <a:solidFill>
            <a:schemeClr val="tx1"/>
          </a:solidFill>
          <a:latin typeface="+mn-lt"/>
          <a:ea typeface="+mn-ea"/>
          <a:cs typeface="+mn-cs"/>
        </a:defRPr>
      </a:lvl3pPr>
      <a:lvl4pPr marL="6977063" indent="-996950" algn="l" defTabSz="3986213" rtl="0" eaLnBrk="0" fontAlgn="base" hangingPunct="0">
        <a:spcBef>
          <a:spcPct val="20000"/>
        </a:spcBef>
        <a:spcAft>
          <a:spcPct val="0"/>
        </a:spcAft>
        <a:buChar char="–"/>
        <a:defRPr sz="8700" kern="1200">
          <a:solidFill>
            <a:schemeClr val="tx1"/>
          </a:solidFill>
          <a:latin typeface="+mn-lt"/>
          <a:ea typeface="+mn-ea"/>
          <a:cs typeface="+mn-cs"/>
        </a:defRPr>
      </a:lvl4pPr>
      <a:lvl5pPr marL="8969375" indent="-996950" algn="l" defTabSz="3986213" rtl="0" eaLnBrk="0" fontAlgn="base" hangingPunct="0">
        <a:spcBef>
          <a:spcPct val="20000"/>
        </a:spcBef>
        <a:spcAft>
          <a:spcPct val="0"/>
        </a:spcAft>
        <a:buChar char="»"/>
        <a:defRPr sz="8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7"/>
          <p:cNvSpPr txBox="1">
            <a:spLocks noChangeArrowheads="1"/>
          </p:cNvSpPr>
          <p:nvPr/>
        </p:nvSpPr>
        <p:spPr bwMode="auto">
          <a:xfrm>
            <a:off x="511174" y="4912850"/>
            <a:ext cx="29257625"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8660" tIns="199330" rIns="398660" bIns="199330">
            <a:spAutoFit/>
          </a:bodyPr>
          <a:lstStyle>
            <a:lvl1pPr defTabSz="3986213">
              <a:spcBef>
                <a:spcPct val="20000"/>
              </a:spcBef>
              <a:buChar char="•"/>
              <a:defRPr sz="14000">
                <a:solidFill>
                  <a:schemeClr val="tx1"/>
                </a:solidFill>
                <a:latin typeface="Arial" panose="020B0604020202020204" pitchFamily="34" charset="0"/>
                <a:cs typeface="Arial" panose="020B0604020202020204" pitchFamily="34" charset="0"/>
              </a:defRPr>
            </a:lvl1pPr>
            <a:lvl2pPr marL="1993900" indent="-1244600" defTabSz="3986213">
              <a:spcBef>
                <a:spcPct val="20000"/>
              </a:spcBef>
              <a:buChar char="–"/>
              <a:defRPr sz="12200">
                <a:solidFill>
                  <a:schemeClr val="tx1"/>
                </a:solidFill>
                <a:latin typeface="Arial" panose="020B0604020202020204" pitchFamily="34" charset="0"/>
                <a:cs typeface="Arial" panose="020B0604020202020204" pitchFamily="34" charset="0"/>
              </a:defRPr>
            </a:lvl2pPr>
            <a:lvl3pPr marL="3986213" indent="-996950" defTabSz="3986213">
              <a:spcBef>
                <a:spcPct val="20000"/>
              </a:spcBef>
              <a:buChar char="•"/>
              <a:defRPr sz="10500">
                <a:solidFill>
                  <a:schemeClr val="tx1"/>
                </a:solidFill>
                <a:latin typeface="Arial" panose="020B0604020202020204" pitchFamily="34" charset="0"/>
                <a:cs typeface="Arial" panose="020B0604020202020204" pitchFamily="34" charset="0"/>
              </a:defRPr>
            </a:lvl3pPr>
            <a:lvl4pPr marL="5980113" indent="-996950" defTabSz="3986213">
              <a:spcBef>
                <a:spcPct val="20000"/>
              </a:spcBef>
              <a:buChar char="–"/>
              <a:defRPr sz="8700">
                <a:solidFill>
                  <a:schemeClr val="tx1"/>
                </a:solidFill>
                <a:latin typeface="Arial" panose="020B0604020202020204" pitchFamily="34" charset="0"/>
                <a:cs typeface="Arial" panose="020B0604020202020204" pitchFamily="34" charset="0"/>
              </a:defRPr>
            </a:lvl4pPr>
            <a:lvl5pPr marL="7972425" indent="-996950" defTabSz="3986213">
              <a:spcBef>
                <a:spcPct val="20000"/>
              </a:spcBef>
              <a:buChar char="»"/>
              <a:defRPr sz="8700">
                <a:solidFill>
                  <a:schemeClr val="tx1"/>
                </a:solidFill>
                <a:latin typeface="Arial" panose="020B0604020202020204" pitchFamily="34" charset="0"/>
                <a:cs typeface="Arial" panose="020B0604020202020204" pitchFamily="34" charset="0"/>
              </a:defRPr>
            </a:lvl5pPr>
            <a:lvl6pPr marL="84296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6pPr>
            <a:lvl7pPr marL="88868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7pPr>
            <a:lvl8pPr marL="93440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8pPr>
            <a:lvl9pPr marL="98012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de-DE" sz="7000" b="1" dirty="0">
                <a:solidFill>
                  <a:schemeClr val="tx2"/>
                </a:solidFill>
              </a:rPr>
              <a:t>Paper Title</a:t>
            </a:r>
          </a:p>
          <a:p>
            <a:pPr eaLnBrk="1" hangingPunct="1">
              <a:spcBef>
                <a:spcPct val="50000"/>
              </a:spcBef>
              <a:buFontTx/>
              <a:buNone/>
            </a:pPr>
            <a:r>
              <a:rPr lang="en-US" altLang="de-DE" sz="6100" b="1" dirty="0">
                <a:solidFill>
                  <a:schemeClr val="tx2"/>
                </a:solidFill>
              </a:rPr>
              <a:t>Author</a:t>
            </a:r>
            <a:br>
              <a:rPr lang="en-US" altLang="de-DE" sz="6100" dirty="0">
                <a:solidFill>
                  <a:schemeClr val="tx2"/>
                </a:solidFill>
              </a:rPr>
            </a:br>
            <a:r>
              <a:rPr lang="en-US" altLang="de-DE" sz="6100" dirty="0">
                <a:solidFill>
                  <a:schemeClr val="tx2"/>
                </a:solidFill>
              </a:rPr>
              <a:t>Company of Author</a:t>
            </a:r>
            <a:br>
              <a:rPr lang="en-US" altLang="de-DE" sz="6100" dirty="0">
                <a:solidFill>
                  <a:schemeClr val="tx2"/>
                </a:solidFill>
              </a:rPr>
            </a:br>
            <a:r>
              <a:rPr lang="en-US" altLang="de-DE" sz="7800" b="1" dirty="0">
                <a:solidFill>
                  <a:schemeClr val="tx2"/>
                </a:solidFill>
              </a:rPr>
              <a:t>___________________________________________________</a:t>
            </a:r>
            <a:endParaRPr lang="de-DE" altLang="de-DE" sz="7800" b="1" dirty="0">
              <a:solidFill>
                <a:schemeClr val="tx2"/>
              </a:solidFill>
            </a:endParaRPr>
          </a:p>
        </p:txBody>
      </p:sp>
      <p:sp>
        <p:nvSpPr>
          <p:cNvPr id="4100" name="Text Box 9"/>
          <p:cNvSpPr txBox="1">
            <a:spLocks noChangeArrowheads="1"/>
          </p:cNvSpPr>
          <p:nvPr/>
        </p:nvSpPr>
        <p:spPr bwMode="auto">
          <a:xfrm>
            <a:off x="1025798" y="10603062"/>
            <a:ext cx="27981275" cy="31057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8660" tIns="199330" rIns="398660" bIns="199330">
            <a:spAutoFit/>
          </a:bodyPr>
          <a:lstStyle>
            <a:lvl1pPr defTabSz="3986213">
              <a:spcBef>
                <a:spcPct val="20000"/>
              </a:spcBef>
              <a:buChar char="•"/>
              <a:defRPr sz="14000">
                <a:solidFill>
                  <a:schemeClr val="tx1"/>
                </a:solidFill>
                <a:latin typeface="Arial" panose="020B0604020202020204" pitchFamily="34" charset="0"/>
                <a:cs typeface="Arial" panose="020B0604020202020204" pitchFamily="34" charset="0"/>
              </a:defRPr>
            </a:lvl1pPr>
            <a:lvl2pPr marL="1993900" indent="-1244600" defTabSz="3986213">
              <a:spcBef>
                <a:spcPct val="20000"/>
              </a:spcBef>
              <a:buChar char="–"/>
              <a:defRPr sz="12200">
                <a:solidFill>
                  <a:schemeClr val="tx1"/>
                </a:solidFill>
                <a:latin typeface="Arial" panose="020B0604020202020204" pitchFamily="34" charset="0"/>
                <a:cs typeface="Arial" panose="020B0604020202020204" pitchFamily="34" charset="0"/>
              </a:defRPr>
            </a:lvl2pPr>
            <a:lvl3pPr marL="3986213" indent="-996950" defTabSz="3986213">
              <a:spcBef>
                <a:spcPct val="20000"/>
              </a:spcBef>
              <a:buChar char="•"/>
              <a:defRPr sz="10500">
                <a:solidFill>
                  <a:schemeClr val="tx1"/>
                </a:solidFill>
                <a:latin typeface="Arial" panose="020B0604020202020204" pitchFamily="34" charset="0"/>
                <a:cs typeface="Arial" panose="020B0604020202020204" pitchFamily="34" charset="0"/>
              </a:defRPr>
            </a:lvl3pPr>
            <a:lvl4pPr marL="5980113" indent="-996950" defTabSz="3986213">
              <a:spcBef>
                <a:spcPct val="20000"/>
              </a:spcBef>
              <a:buChar char="–"/>
              <a:defRPr sz="8700">
                <a:solidFill>
                  <a:schemeClr val="tx1"/>
                </a:solidFill>
                <a:latin typeface="Arial" panose="020B0604020202020204" pitchFamily="34" charset="0"/>
                <a:cs typeface="Arial" panose="020B0604020202020204" pitchFamily="34" charset="0"/>
              </a:defRPr>
            </a:lvl4pPr>
            <a:lvl5pPr marL="7972425" indent="-996950" defTabSz="3986213">
              <a:spcBef>
                <a:spcPct val="20000"/>
              </a:spcBef>
              <a:buChar char="»"/>
              <a:defRPr sz="8700">
                <a:solidFill>
                  <a:schemeClr val="tx1"/>
                </a:solidFill>
                <a:latin typeface="Arial" panose="020B0604020202020204" pitchFamily="34" charset="0"/>
                <a:cs typeface="Arial" panose="020B0604020202020204" pitchFamily="34" charset="0"/>
              </a:defRPr>
            </a:lvl5pPr>
            <a:lvl6pPr marL="84296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6pPr>
            <a:lvl7pPr marL="88868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7pPr>
            <a:lvl8pPr marL="93440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8pPr>
            <a:lvl9pPr marL="9801225" indent="-996950" defTabSz="3986213" eaLnBrk="0" fontAlgn="base" hangingPunct="0">
              <a:spcBef>
                <a:spcPct val="20000"/>
              </a:spcBef>
              <a:spcAft>
                <a:spcPct val="0"/>
              </a:spcAft>
              <a:buChar char="»"/>
              <a:defRPr sz="87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a:p>
            <a:pPr eaLnBrk="1" hangingPunct="1">
              <a:spcBef>
                <a:spcPct val="50000"/>
              </a:spcBef>
              <a:buNone/>
            </a:pPr>
            <a:endParaRPr lang="de-DE" altLang="de-DE" sz="4800" dirty="0">
              <a:solidFill>
                <a:schemeClr val="tx2"/>
              </a:solidFill>
              <a:latin typeface="+mn-ea"/>
            </a:endParaRPr>
          </a:p>
        </p:txBody>
      </p:sp>
      <p:pic>
        <p:nvPicPr>
          <p:cNvPr id="3" name="图片 2">
            <a:extLst>
              <a:ext uri="{FF2B5EF4-FFF2-40B4-BE49-F238E27FC236}">
                <a16:creationId xmlns:a16="http://schemas.microsoft.com/office/drawing/2014/main" id="{2782CE84-6241-47E6-8D9E-CF7723C726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419" y="1911991"/>
            <a:ext cx="3873788" cy="2338259"/>
          </a:xfrm>
          <a:prstGeom prst="rect">
            <a:avLst/>
          </a:prstGeom>
        </p:spPr>
      </p:pic>
      <p:sp>
        <p:nvSpPr>
          <p:cNvPr id="2" name="文本框 1">
            <a:extLst>
              <a:ext uri="{FF2B5EF4-FFF2-40B4-BE49-F238E27FC236}">
                <a16:creationId xmlns:a16="http://schemas.microsoft.com/office/drawing/2014/main" id="{D0170901-E881-4E2F-98AF-7C71601E4F3A}"/>
              </a:ext>
            </a:extLst>
          </p:cNvPr>
          <p:cNvSpPr txBox="1"/>
          <p:nvPr/>
        </p:nvSpPr>
        <p:spPr>
          <a:xfrm>
            <a:off x="24303311" y="2065542"/>
            <a:ext cx="5976664" cy="2492990"/>
          </a:xfrm>
          <a:prstGeom prst="rect">
            <a:avLst/>
          </a:prstGeom>
          <a:noFill/>
        </p:spPr>
        <p:txBody>
          <a:bodyPr wrap="square" rtlCol="0">
            <a:spAutoFit/>
          </a:bodyPr>
          <a:lstStyle/>
          <a:p>
            <a:r>
              <a:rPr lang="en-US" altLang="zh-CN" b="1" dirty="0">
                <a:solidFill>
                  <a:schemeClr val="tx1">
                    <a:lumMod val="50000"/>
                    <a:lumOff val="50000"/>
                  </a:schemeClr>
                </a:solidFill>
              </a:rPr>
              <a:t>YOUR LOGO</a:t>
            </a:r>
            <a:endParaRPr lang="zh-CN" altLang="en-US" b="1" dirty="0">
              <a:solidFill>
                <a:schemeClr val="tx1">
                  <a:lumMod val="50000"/>
                  <a:lumOff val="50000"/>
                </a:schemeClr>
              </a:solidFill>
            </a:endParaRP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986213" rtl="0" eaLnBrk="1" fontAlgn="base" latinLnBrk="0" hangingPunct="1">
          <a:lnSpc>
            <a:spcPct val="100000"/>
          </a:lnSpc>
          <a:spcBef>
            <a:spcPct val="0"/>
          </a:spcBef>
          <a:spcAft>
            <a:spcPct val="0"/>
          </a:spcAft>
          <a:buClrTx/>
          <a:buSzTx/>
          <a:buFontTx/>
          <a:buNone/>
          <a:tabLst/>
          <a:defRPr kumimoji="0" lang="de-DE" altLang="de-DE" sz="7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986213" rtl="0" eaLnBrk="1" fontAlgn="base" latinLnBrk="0" hangingPunct="1">
          <a:lnSpc>
            <a:spcPct val="100000"/>
          </a:lnSpc>
          <a:spcBef>
            <a:spcPct val="0"/>
          </a:spcBef>
          <a:spcAft>
            <a:spcPct val="0"/>
          </a:spcAft>
          <a:buClrTx/>
          <a:buSzTx/>
          <a:buFontTx/>
          <a:buNone/>
          <a:tabLst/>
          <a:defRPr kumimoji="0" lang="de-DE" altLang="de-DE" sz="7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11</Words>
  <Application>Microsoft Office PowerPoint</Application>
  <PresentationFormat>自定义</PresentationFormat>
  <Paragraphs>28</Paragraphs>
  <Slides>1</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vt:i4>
      </vt:variant>
    </vt:vector>
  </HeadingPairs>
  <TitlesOfParts>
    <vt:vector size="3" baseType="lpstr">
      <vt:lpstr>Arial</vt:lpstr>
      <vt:lpstr>Standarddesign</vt:lpstr>
      <vt:lpstr>PowerPoint 演示文稿</vt:lpstr>
    </vt:vector>
  </TitlesOfParts>
  <Company>Messe Frankfurt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the preparation of your poster: Please ensure that your poster includes the presenter’s name and organization at the top like in this pattern. Use large, clear lettering so that your poster’s content is visible from several metres away. Avoid long continuous text on your poster. The details should be explained in discussions with interested parties. Ensure your poster offers a clear message by focusing on just one or two key points. Lots of A4-sized papers (e.g. single PowerPoint slides) displayed on the board are not acceptable.  Each presenter will be provided with a V-shaped wall, so if you have a significant amount of information to display you may wish to provide two posters. Tips for presenting during the event: Please be present at your poster wall for the whole session. You may bring copies of your paper and/or your poster to hand out to interested parties.  Hang your poster as soon as possible (3 hrs before at the latest). Fixing materials are available at the conference counter. If you wish to keep your poster, please ensure you remove it after the session, otherwise it will be disposed of.</dc:title>
  <dc:creator>steinmeb</dc:creator>
  <cp:lastModifiedBy>Lin, Zoey (TG Guangzhou)</cp:lastModifiedBy>
  <cp:revision>22</cp:revision>
  <cp:lastPrinted>2015-01-16T09:31:24Z</cp:lastPrinted>
  <dcterms:created xsi:type="dcterms:W3CDTF">2012-06-01T07:35:58Z</dcterms:created>
  <dcterms:modified xsi:type="dcterms:W3CDTF">2024-01-12T03:04:37Z</dcterms:modified>
</cp:coreProperties>
</file>