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965E7FE3-84C2-4480-B3FE-4A12D80068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DDA4627-FFB6-4290-A191-AEE939884C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EA664-96D1-41B6-96C5-75B8092F446A}" type="datetime1">
              <a:rPr lang="zh-CN" altLang="en-US" smtClean="0"/>
              <a:t>2024/1/12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71128CB-0DBE-4894-8EFD-1B05358042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FDBE8BC-50BB-4A59-BA53-8CB1F51EE4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9A00B-58E6-49D7-AC93-65EED25980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21636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54B69-00C5-4033-99A1-7885B1FC8461}" type="datetime1">
              <a:rPr lang="zh-CN" altLang="en-US" smtClean="0"/>
              <a:t>2024/1/12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32818-22AA-4C66-A4D7-2918835346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40064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0065-7B96-4EC2-A201-20AB7F7CDFA7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03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344B-9E11-4B78-8248-3491DB6B3434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34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E45-2663-4592-AC91-2D64B7CB4AF8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07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B6BD-C1CB-4655-8D76-7AADF76B946B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15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68D-AF2B-4798-8D79-04EE1CEFB6F2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82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354C-C32D-4766-A3F3-FCEBA0108A35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15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EBDD-EBCC-4127-A0E2-CCA09F7AFB9A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07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E6DA-D65B-4DB8-8D79-E3EF86EE4084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22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D477-1B7D-4BD0-B1F1-D262AC8E0912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89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862-1067-45ED-9DC4-8486B40982C4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65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11C4-A520-4874-8895-1A6CE98713EC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85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D6B5-742F-45D7-9AB5-91FCBAE42FA1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9944D-2751-46D4-9ABC-1B6E8A5E2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19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E0720BD-F9D0-40E2-831B-7BB223F17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7"/>
            <a:ext cx="12192000" cy="685695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959894" y="2471737"/>
            <a:ext cx="16573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50" dirty="0"/>
          </a:p>
        </p:txBody>
      </p:sp>
      <p:sp>
        <p:nvSpPr>
          <p:cNvPr id="11" name="日期占位符 10">
            <a:extLst>
              <a:ext uri="{FF2B5EF4-FFF2-40B4-BE49-F238E27FC236}">
                <a16:creationId xmlns:a16="http://schemas.microsoft.com/office/drawing/2014/main" id="{1C42435F-6987-45E9-968F-64DA9A85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2119-F9DA-4884-A2EF-89F6306421C4}" type="datetime1">
              <a:rPr lang="en-US" altLang="zh-CN" smtClean="0"/>
              <a:t>1/12/2024</a:t>
            </a:fld>
            <a:endParaRPr lang="de-DE" dirty="0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B4F93FC5-6C83-4C8E-90C9-8D9915F1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1</a:t>
            </a:fld>
            <a:endParaRPr lang="de-DE"/>
          </a:p>
        </p:txBody>
      </p:sp>
      <p:sp>
        <p:nvSpPr>
          <p:cNvPr id="33" name="Textfeld 1">
            <a:extLst>
              <a:ext uri="{FF2B5EF4-FFF2-40B4-BE49-F238E27FC236}">
                <a16:creationId xmlns:a16="http://schemas.microsoft.com/office/drawing/2014/main" id="{7A6D522B-21CA-4C8C-BCAE-C3A9604CF87F}"/>
              </a:ext>
            </a:extLst>
          </p:cNvPr>
          <p:cNvSpPr txBox="1"/>
          <p:nvPr/>
        </p:nvSpPr>
        <p:spPr>
          <a:xfrm>
            <a:off x="904876" y="2351782"/>
            <a:ext cx="1044892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Company/University/Institute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96D21BF3-3CC5-4A00-BD8C-BCFADC26F4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46" r="42955" b="12723"/>
          <a:stretch/>
        </p:blipFill>
        <p:spPr>
          <a:xfrm>
            <a:off x="9982200" y="82388"/>
            <a:ext cx="1742174" cy="111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01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52740CBC-DF66-4E90-9114-1AD131F4F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7411"/>
            <a:ext cx="1045466" cy="652273"/>
          </a:xfr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1DE847-949D-4BB2-B3D6-AAE51D12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399-5BAC-411F-8F38-F86B0AC3FD3D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98242F-EBC7-42AB-B400-64498DEC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43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52740CBC-DF66-4E90-9114-1AD131F4F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7411"/>
            <a:ext cx="1045466" cy="652273"/>
          </a:xfr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1DE847-949D-4BB2-B3D6-AAE51D12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399-5BAC-411F-8F38-F86B0AC3FD3D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98242F-EBC7-42AB-B400-64498DEC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05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52740CBC-DF66-4E90-9114-1AD131F4F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47411"/>
            <a:ext cx="1045466" cy="652273"/>
          </a:xfr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1DE847-949D-4BB2-B3D6-AAE51D12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399-5BAC-411F-8F38-F86B0AC3FD3D}" type="datetime1">
              <a:rPr lang="en-US" altLang="zh-CN" smtClean="0"/>
              <a:t>1/12/2024</a:t>
            </a:fld>
            <a:endParaRPr lang="de-DE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98242F-EBC7-42AB-B400-64498DEC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44D-2751-46D4-9ABC-1B6E8A5E2FC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039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16</Words>
  <Application>Microsoft Office PowerPoint</Application>
  <PresentationFormat>宽屏</PresentationFormat>
  <Paragraphs>11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Manz, Jennifer (Mesago Stuttgart)</dc:creator>
  <cp:lastModifiedBy>Lin, Zoey (TG Guangzhou)</cp:lastModifiedBy>
  <cp:revision>32</cp:revision>
  <dcterms:created xsi:type="dcterms:W3CDTF">2020-05-06T13:21:51Z</dcterms:created>
  <dcterms:modified xsi:type="dcterms:W3CDTF">2024-01-12T03:14:38Z</dcterms:modified>
</cp:coreProperties>
</file>